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938D0B-1927-4793-BD45-19EEBEAED4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Студенческий научный кружок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Полис?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деятельности кружка является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политологических знаний среди студентов СВФУ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Задачами Полиса являются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- обучение студентов СВФУ основным понятиям и технологиям политологии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- овладение умениями использовать эти знания на практике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приоритетной задачей кружка является поддержка научно-исследовательской деятельности в университете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2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СНК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Студенческий научный кружок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создан в феврале 1998 года студентами-политологами историко-юридического факультета ЯГУ.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протяжении деятельности СНК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проходили студенческие научно-практические конференции, круглые столы с представителями власти и партий, встречи с видными деятелями.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сотрудничали с ОА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в будущее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Центр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Министерством по молодежной политике РС(Я)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сейчас активно сотрудничаем со Школой Демократической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сейчас занимается Полис?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в СНК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проводятся лекции, семинары, олимпиады, дебаты, встречи, деловые 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участвуем на семинарах Школы Гражданских лидеров и на семинарах Школы демократической культуры, а также планируется участие во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Всероссийской Ассамблее молодых политологов в г. Пермь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092"/>
            <a:ext cx="4610100" cy="3073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26" y="404664"/>
            <a:ext cx="532021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5167911" cy="34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5076056" cy="33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9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118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Всероссийской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Ассамблее молодых политологов г. Пермь 2014 г.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88432" cy="29163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888432" cy="29163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44113"/>
            <a:ext cx="4680520" cy="311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7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is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Polis</Template>
  <TotalTime>4</TotalTime>
  <Words>198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Polis</vt:lpstr>
      <vt:lpstr>Студенческий научный кружок “Полис”</vt:lpstr>
      <vt:lpstr>Что такое Полис?</vt:lpstr>
      <vt:lpstr>История СНК “Полиса”</vt:lpstr>
      <vt:lpstr>Чем сейчас занимается Полис?</vt:lpstr>
      <vt:lpstr>Презентация PowerPoint</vt:lpstr>
      <vt:lpstr>Презентация PowerPoint</vt:lpstr>
      <vt:lpstr>На VI Всероссийской  Ассамблее молодых политологов г. Пермь 2014 г.</vt:lpstr>
    </vt:vector>
  </TitlesOfParts>
  <Company>исторический фак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научный кружок “Полис”</dc:title>
  <dc:creator>кафедра политологии</dc:creator>
  <cp:lastModifiedBy>Мой</cp:lastModifiedBy>
  <cp:revision>1</cp:revision>
  <dcterms:created xsi:type="dcterms:W3CDTF">2014-10-27T05:57:43Z</dcterms:created>
  <dcterms:modified xsi:type="dcterms:W3CDTF">2014-10-29T13:03:24Z</dcterms:modified>
</cp:coreProperties>
</file>